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72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0" autoAdjust="0"/>
    <p:restoredTop sz="94783" autoAdjust="0"/>
  </p:normalViewPr>
  <p:slideViewPr>
    <p:cSldViewPr snapToObjects="1">
      <p:cViewPr varScale="1">
        <p:scale>
          <a:sx n="100" d="100"/>
          <a:sy n="100" d="100"/>
        </p:scale>
        <p:origin x="176" y="63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3021311" y="5546562"/>
            <a:ext cx="6143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77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254587" y="4463332"/>
            <a:ext cx="1758988" cy="13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5541889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05083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89263" y="3138668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40963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3618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48059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500695" y="150530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89697" y="456904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426030" y="4556157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295429" y="1720861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66674" y="1738363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295429" y="2272418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6674" y="2289920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581215" y="1462057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44562" y="1308282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44562" y="3391115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41839" y="3941141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295429" y="2806503"/>
            <a:ext cx="1367771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53421" y="2824005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39164" y="17140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9164" y="2266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9164" y="28065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4786357" y="1631206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flipV="1">
            <a:off x="4786357" y="4423262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6" idx="3"/>
            <a:endCxn id="107" idx="3"/>
          </p:cNvCxnSpPr>
          <p:nvPr/>
        </p:nvCxnSpPr>
        <p:spPr>
          <a:xfrm>
            <a:off x="4876112" y="1785956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4832343" y="1843946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318648" y="3603821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4234114" y="3388987"/>
            <a:ext cx="429086" cy="379214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3318648" y="41134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234114" y="3898566"/>
            <a:ext cx="429086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452056" y="3527621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746768" y="402739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239305" y="3395085"/>
            <a:ext cx="418704" cy="369332"/>
          </a:xfrm>
          <a:prstGeom prst="rect">
            <a:avLst/>
          </a:prstGeom>
          <a:solidFill>
            <a:srgbClr val="CAFF15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188619" y="38933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3867</TotalTime>
  <Words>1196</Words>
  <Application>Microsoft Macintosh PowerPoint</Application>
  <PresentationFormat>Custom</PresentationFormat>
  <Paragraphs>433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308</cp:revision>
  <cp:lastPrinted>2013-06-08T11:22:51Z</cp:lastPrinted>
  <dcterms:created xsi:type="dcterms:W3CDTF">2019-12-03T10:53:56Z</dcterms:created>
  <dcterms:modified xsi:type="dcterms:W3CDTF">2020-02-20T18:52:01Z</dcterms:modified>
</cp:coreProperties>
</file>